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4" r:id="rId3"/>
    <p:sldId id="267" r:id="rId4"/>
    <p:sldId id="257" r:id="rId5"/>
    <p:sldId id="258" r:id="rId6"/>
    <p:sldId id="259" r:id="rId7"/>
    <p:sldId id="268" r:id="rId8"/>
    <p:sldId id="269" r:id="rId9"/>
    <p:sldId id="260" r:id="rId10"/>
    <p:sldId id="270" r:id="rId11"/>
    <p:sldId id="261" r:id="rId12"/>
    <p:sldId id="262" r:id="rId13"/>
    <p:sldId id="263" r:id="rId14"/>
    <p:sldId id="266" r:id="rId15"/>
    <p:sldId id="265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3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D23D9-A9D5-41A2-AED0-4721EECC8E1C}" type="datetimeFigureOut">
              <a:rPr lang="en-US" smtClean="0"/>
              <a:pPr/>
              <a:t>3/25/2015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0C7D-89AE-4DC2-91A3-4342100826F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D23D9-A9D5-41A2-AED0-4721EECC8E1C}" type="datetimeFigureOut">
              <a:rPr lang="en-US" smtClean="0"/>
              <a:pPr/>
              <a:t>3/25/2015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0C7D-89AE-4DC2-91A3-4342100826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D23D9-A9D5-41A2-AED0-4721EECC8E1C}" type="datetimeFigureOut">
              <a:rPr lang="en-US" smtClean="0"/>
              <a:pPr/>
              <a:t>3/25/2015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0C7D-89AE-4DC2-91A3-4342100826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D23D9-A9D5-41A2-AED0-4721EECC8E1C}" type="datetimeFigureOut">
              <a:rPr lang="en-US" smtClean="0"/>
              <a:pPr/>
              <a:t>3/25/2015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0C7D-89AE-4DC2-91A3-4342100826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D23D9-A9D5-41A2-AED0-4721EECC8E1C}" type="datetimeFigureOut">
              <a:rPr lang="en-US" smtClean="0"/>
              <a:pPr/>
              <a:t>3/25/2015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D6430C7D-89AE-4DC2-91A3-4342100826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D23D9-A9D5-41A2-AED0-4721EECC8E1C}" type="datetimeFigureOut">
              <a:rPr lang="en-US" smtClean="0"/>
              <a:pPr/>
              <a:t>3/25/2015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0C7D-89AE-4DC2-91A3-4342100826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D23D9-A9D5-41A2-AED0-4721EECC8E1C}" type="datetimeFigureOut">
              <a:rPr lang="en-US" smtClean="0"/>
              <a:pPr/>
              <a:t>3/25/2015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0C7D-89AE-4DC2-91A3-4342100826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D23D9-A9D5-41A2-AED0-4721EECC8E1C}" type="datetimeFigureOut">
              <a:rPr lang="en-US" smtClean="0"/>
              <a:pPr/>
              <a:t>3/25/2015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0C7D-89AE-4DC2-91A3-4342100826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D23D9-A9D5-41A2-AED0-4721EECC8E1C}" type="datetimeFigureOut">
              <a:rPr lang="en-US" smtClean="0"/>
              <a:pPr/>
              <a:t>3/25/2015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0C7D-89AE-4DC2-91A3-4342100826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D23D9-A9D5-41A2-AED0-4721EECC8E1C}" type="datetimeFigureOut">
              <a:rPr lang="en-US" smtClean="0"/>
              <a:pPr/>
              <a:t>3/25/2015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0C7D-89AE-4DC2-91A3-4342100826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D23D9-A9D5-41A2-AED0-4721EECC8E1C}" type="datetimeFigureOut">
              <a:rPr lang="en-US" smtClean="0"/>
              <a:pPr/>
              <a:t>3/25/2015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0C7D-89AE-4DC2-91A3-4342100826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93D23D9-A9D5-41A2-AED0-4721EECC8E1C}" type="datetimeFigureOut">
              <a:rPr lang="en-US" smtClean="0"/>
              <a:pPr/>
              <a:t>3/25/2015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6430C7D-89AE-4DC2-91A3-4342100826F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Counter Reformation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What is it?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6693424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Northern Europe is mostly Protestant</a:t>
            </a:r>
          </a:p>
          <a:p>
            <a:r>
              <a:rPr lang="en-US" dirty="0" smtClean="0"/>
              <a:t>Southern Catholic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2819400"/>
            <a:ext cx="2828925" cy="33813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2819399"/>
            <a:ext cx="1981200" cy="352213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3424" y="2707704"/>
            <a:ext cx="6657975" cy="38172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Counter Reformation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Strengthened the state government</a:t>
            </a:r>
          </a:p>
          <a:p>
            <a:r>
              <a:rPr lang="en-US" dirty="0" smtClean="0"/>
              <a:t>Protestant rulers rejected the authority of the Pope</a:t>
            </a:r>
          </a:p>
          <a:p>
            <a:r>
              <a:rPr lang="en-US" dirty="0" smtClean="0"/>
              <a:t>Catholic rulers allowed the Church fewer privileges and less  influence in political matters</a:t>
            </a:r>
          </a:p>
          <a:p>
            <a:r>
              <a:rPr lang="en-US" dirty="0" smtClean="0"/>
              <a:t>*Persecuted religious minorities.*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8378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Reformation and Counter</a:t>
            </a:r>
            <a:br>
              <a:rPr lang="en-US" dirty="0" smtClean="0"/>
            </a:br>
            <a:r>
              <a:rPr lang="en-US" dirty="0" smtClean="0"/>
              <a:t>Reformation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Both:</a:t>
            </a:r>
          </a:p>
          <a:p>
            <a:r>
              <a:rPr lang="en-US" dirty="0" smtClean="0"/>
              <a:t>Spread education</a:t>
            </a:r>
          </a:p>
          <a:p>
            <a:r>
              <a:rPr lang="en-US" dirty="0" smtClean="0"/>
              <a:t>Literacy important to read the Bible</a:t>
            </a:r>
          </a:p>
          <a:p>
            <a:r>
              <a:rPr lang="en-US" dirty="0" smtClean="0"/>
              <a:t>Jesuits start Catholic schools and universities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6792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Reformation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Strengthened the Middle Class</a:t>
            </a:r>
          </a:p>
          <a:p>
            <a:r>
              <a:rPr lang="en-US" dirty="0" smtClean="0"/>
              <a:t>Protestants emphasized:</a:t>
            </a:r>
          </a:p>
          <a:p>
            <a:r>
              <a:rPr lang="en-US" dirty="0" smtClean="0"/>
              <a:t>1. hard work</a:t>
            </a:r>
          </a:p>
          <a:p>
            <a:r>
              <a:rPr lang="en-US" dirty="0" smtClean="0"/>
              <a:t>2.  responsibility</a:t>
            </a:r>
          </a:p>
          <a:p>
            <a:r>
              <a:rPr lang="en-US" dirty="0" smtClean="0"/>
              <a:t>3.  upright living.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9248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Describe the Catholic Reformation</a:t>
            </a:r>
          </a:p>
          <a:p>
            <a:r>
              <a:rPr lang="en-US" dirty="0" smtClean="0"/>
              <a:t>Reaction to the Protestant Reformation an attempt to get rid of corruption in the church</a:t>
            </a:r>
          </a:p>
          <a:p>
            <a:r>
              <a:rPr lang="en-US" dirty="0" smtClean="0"/>
              <a:t>**major result was persecution of religious minorities**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Terms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Council of Trent</a:t>
            </a:r>
          </a:p>
          <a:p>
            <a:r>
              <a:rPr lang="en-US" dirty="0" smtClean="0"/>
              <a:t>Recommended ways to reform the church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Describe the Catholic Reformation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Terms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Council of Trent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Counter Reformation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church started a number of reforms to respond to the Protestant reformation and to strengthen and spread the Catholic religion.</a:t>
            </a:r>
            <a:endParaRPr lang="en-US" dirty="0"/>
          </a:p>
        </p:txBody>
      </p:sp>
      <p:pic>
        <p:nvPicPr>
          <p:cNvPr id="9218" name="Picture 2" descr="http://us.123rf.com/400wm/400/400/kytalpa/kytalpa1210/kytalpa121000026/15913209-religion--set-of-religious-symbols--cross-chalice-heart-book-and-gra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3048000"/>
            <a:ext cx="3505200" cy="35052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19139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*Council of Trent*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1545, Pope meets with church leaders to deal with the problems of the church.</a:t>
            </a:r>
            <a:endParaRPr lang="en-US" dirty="0"/>
          </a:p>
        </p:txBody>
      </p:sp>
      <p:pic>
        <p:nvPicPr>
          <p:cNvPr id="8194" name="Picture 2" descr="http://upload.wikimedia.org/wikipedia/commons/thumb/c/ca/Council_of_Trent.JPG/300px-Council_of_Tre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2590800"/>
            <a:ext cx="4076700" cy="32885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88416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229600" cy="1143000"/>
          </a:xfrm>
        </p:spPr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696200" cy="1981200"/>
          </a:xfrm>
        </p:spPr>
        <p:txBody>
          <a:bodyPr>
            <a:normAutofit/>
          </a:bodyPr>
          <a:lstStyle/>
          <a:p>
            <a:r>
              <a:rPr lang="en-US" dirty="0" smtClean="0"/>
              <a:t>Catholics were to continue to accept these principles:</a:t>
            </a:r>
          </a:p>
          <a:p>
            <a:r>
              <a:rPr lang="en-US" dirty="0" smtClean="0"/>
              <a:t>Only the church could explain the Bible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7170" name="Picture 2" descr="http://holybible.ucoz.org/bible3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3124200"/>
            <a:ext cx="3143250" cy="35242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80869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2819400"/>
          </a:xfrm>
        </p:spPr>
        <p:txBody>
          <a:bodyPr/>
          <a:lstStyle/>
          <a:p>
            <a:r>
              <a:rPr lang="en-US" dirty="0" smtClean="0"/>
              <a:t>Both faith and good works were necessary for salvation</a:t>
            </a:r>
          </a:p>
          <a:p>
            <a:r>
              <a:rPr lang="en-US" dirty="0" smtClean="0"/>
              <a:t>The Pope was the highest and final authority in the church</a:t>
            </a:r>
          </a:p>
          <a:p>
            <a:endParaRPr lang="en-US" dirty="0"/>
          </a:p>
        </p:txBody>
      </p:sp>
      <p:pic>
        <p:nvPicPr>
          <p:cNvPr id="26626" name="Picture 2" descr="http://episcopaldigitalnetwork.com/ens/files/2013/03/ens_031313_popeFranci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2057400"/>
            <a:ext cx="6438900" cy="39433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305800" cy="2057400"/>
          </a:xfrm>
        </p:spPr>
        <p:txBody>
          <a:bodyPr/>
          <a:lstStyle/>
          <a:p>
            <a:r>
              <a:rPr lang="en-US" dirty="0" smtClean="0"/>
              <a:t>Church ritual was still to be an essential part of the church.</a:t>
            </a:r>
          </a:p>
          <a:p>
            <a:r>
              <a:rPr lang="en-US" dirty="0" smtClean="0"/>
              <a:t>Clergy were not allowed to marry.</a:t>
            </a:r>
          </a:p>
          <a:p>
            <a:endParaRPr lang="en-US" dirty="0"/>
          </a:p>
        </p:txBody>
      </p:sp>
      <p:pic>
        <p:nvPicPr>
          <p:cNvPr id="25602" name="Picture 2" descr="http://www.ellenwhiteexposed.com/images/marriage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2438400"/>
            <a:ext cx="3181350" cy="3790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Reforms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4419600" cy="5638800"/>
          </a:xfrm>
        </p:spPr>
        <p:txBody>
          <a:bodyPr>
            <a:normAutofit/>
          </a:bodyPr>
          <a:lstStyle/>
          <a:p>
            <a:r>
              <a:rPr lang="en-US" dirty="0" smtClean="0"/>
              <a:t>Banned the sale of indulgences</a:t>
            </a:r>
          </a:p>
          <a:p>
            <a:r>
              <a:rPr lang="en-US" dirty="0" smtClean="0"/>
              <a:t>Tightened discipline for the clergy</a:t>
            </a:r>
          </a:p>
          <a:p>
            <a:r>
              <a:rPr lang="en-US" dirty="0" smtClean="0"/>
              <a:t>Only worthy people could become clergy</a:t>
            </a:r>
          </a:p>
          <a:p>
            <a:r>
              <a:rPr lang="en-US" dirty="0" smtClean="0"/>
              <a:t>All clergy should be trained a seminaries</a:t>
            </a:r>
          </a:p>
          <a:p>
            <a:r>
              <a:rPr lang="en-US" dirty="0" smtClean="0"/>
              <a:t>Encouraged reform of monasteries and convents</a:t>
            </a:r>
          </a:p>
        </p:txBody>
      </p:sp>
      <p:pic>
        <p:nvPicPr>
          <p:cNvPr id="6146" name="Picture 2" descr="http://cdn.www.carm.org/images/indulgen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1066800"/>
            <a:ext cx="3486150" cy="24574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39489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79</TotalTime>
  <Words>268</Words>
  <Application>Microsoft Office PowerPoint</Application>
  <PresentationFormat>On-screen Show (4:3)</PresentationFormat>
  <Paragraphs>49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Book Antiqua</vt:lpstr>
      <vt:lpstr>Lucida Sans</vt:lpstr>
      <vt:lpstr>Wingdings</vt:lpstr>
      <vt:lpstr>Wingdings 2</vt:lpstr>
      <vt:lpstr>Wingdings 3</vt:lpstr>
      <vt:lpstr>Apex</vt:lpstr>
      <vt:lpstr>Counter Reformation</vt:lpstr>
      <vt:lpstr>Objectives</vt:lpstr>
      <vt:lpstr>Key Terms</vt:lpstr>
      <vt:lpstr>Counter Reformation</vt:lpstr>
      <vt:lpstr>*Council of Trent*</vt:lpstr>
      <vt:lpstr>Results</vt:lpstr>
      <vt:lpstr>PowerPoint Presentation</vt:lpstr>
      <vt:lpstr>PowerPoint Presentation</vt:lpstr>
      <vt:lpstr>Reforms</vt:lpstr>
      <vt:lpstr>Where?</vt:lpstr>
      <vt:lpstr>Counter Reformation</vt:lpstr>
      <vt:lpstr>Reformation and Counter Reformation</vt:lpstr>
      <vt:lpstr>Reformation </vt:lpstr>
      <vt:lpstr>Objectives</vt:lpstr>
      <vt:lpstr>Key Terms</vt:lpstr>
    </vt:vector>
  </TitlesOfParts>
  <Company>LWHS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Counter Reformation</dc:title>
  <dc:creator>LWHS</dc:creator>
  <cp:lastModifiedBy>LWHS</cp:lastModifiedBy>
  <cp:revision>14</cp:revision>
  <dcterms:created xsi:type="dcterms:W3CDTF">2013-03-20T19:44:21Z</dcterms:created>
  <dcterms:modified xsi:type="dcterms:W3CDTF">2015-03-25T12:40:02Z</dcterms:modified>
</cp:coreProperties>
</file>